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10287000" cy="6858000" type="35mm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5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122363"/>
            <a:ext cx="87439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66C8-0B15-41F8-B411-F2B06696DE3E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014-DB03-4312-A5E5-210090B6D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8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66C8-0B15-41F8-B411-F2B06696DE3E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014-DB03-4312-A5E5-210090B6D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2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365125"/>
            <a:ext cx="2218134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365125"/>
            <a:ext cx="652581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66C8-0B15-41F8-B411-F2B06696DE3E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014-DB03-4312-A5E5-210090B6D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4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66C8-0B15-41F8-B411-F2B06696DE3E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014-DB03-4312-A5E5-210090B6D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22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1709740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4589465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66C8-0B15-41F8-B411-F2B06696DE3E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014-DB03-4312-A5E5-210090B6D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24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1825625"/>
            <a:ext cx="437197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1825625"/>
            <a:ext cx="437197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66C8-0B15-41F8-B411-F2B06696DE3E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014-DB03-4312-A5E5-210090B6D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69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365127"/>
            <a:ext cx="887253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1681163"/>
            <a:ext cx="43518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2505075"/>
            <a:ext cx="43518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1681163"/>
            <a:ext cx="437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2505075"/>
            <a:ext cx="437331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66C8-0B15-41F8-B411-F2B06696DE3E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014-DB03-4312-A5E5-210090B6D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9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66C8-0B15-41F8-B411-F2B06696DE3E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014-DB03-4312-A5E5-210090B6D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8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66C8-0B15-41F8-B411-F2B06696DE3E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014-DB03-4312-A5E5-210090B6D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3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987427"/>
            <a:ext cx="520779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66C8-0B15-41F8-B411-F2B06696DE3E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014-DB03-4312-A5E5-210090B6D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79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987427"/>
            <a:ext cx="520779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66C8-0B15-41F8-B411-F2B06696DE3E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014-DB03-4312-A5E5-210090B6D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575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365127"/>
            <a:ext cx="8872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1825625"/>
            <a:ext cx="88725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D66C8-0B15-41F8-B411-F2B06696DE3E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6356352"/>
            <a:ext cx="3471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A8014-DB03-4312-A5E5-210090B6D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59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65D7433-216F-4F2F-82D2-B1715DB31CAC}"/>
              </a:ext>
            </a:extLst>
          </p:cNvPr>
          <p:cNvSpPr/>
          <p:nvPr/>
        </p:nvSpPr>
        <p:spPr>
          <a:xfrm>
            <a:off x="0" y="0"/>
            <a:ext cx="10287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23A739-B336-441B-A795-86D35835EBA8}"/>
              </a:ext>
            </a:extLst>
          </p:cNvPr>
          <p:cNvSpPr txBox="1"/>
          <p:nvPr/>
        </p:nvSpPr>
        <p:spPr>
          <a:xfrm>
            <a:off x="1289298" y="2570678"/>
            <a:ext cx="2573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site can’t be reached</a:t>
            </a:r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5B6CA9C7-9BF1-437C-B7BD-10F13798C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190" y="1708535"/>
            <a:ext cx="687424" cy="68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43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65D7433-216F-4F2F-82D2-B1715DB31CAC}"/>
              </a:ext>
            </a:extLst>
          </p:cNvPr>
          <p:cNvSpPr/>
          <p:nvPr/>
        </p:nvSpPr>
        <p:spPr>
          <a:xfrm>
            <a:off x="0" y="0"/>
            <a:ext cx="10287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23A739-B336-441B-A795-86D35835EBA8}"/>
              </a:ext>
            </a:extLst>
          </p:cNvPr>
          <p:cNvSpPr txBox="1"/>
          <p:nvPr/>
        </p:nvSpPr>
        <p:spPr>
          <a:xfrm>
            <a:off x="3840691" y="1763171"/>
            <a:ext cx="3328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requested URL was not found on this server</a:t>
            </a:r>
          </a:p>
        </p:txBody>
      </p:sp>
      <p:pic>
        <p:nvPicPr>
          <p:cNvPr id="3" name="Picture 2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16161BE1-DA6C-45DE-A7EF-21C2B854FE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56" y="972690"/>
            <a:ext cx="3083820" cy="308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648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65D7433-216F-4F2F-82D2-B1715DB31CAC}"/>
              </a:ext>
            </a:extLst>
          </p:cNvPr>
          <p:cNvSpPr/>
          <p:nvPr/>
        </p:nvSpPr>
        <p:spPr>
          <a:xfrm>
            <a:off x="0" y="0"/>
            <a:ext cx="10287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23A739-B336-441B-A795-86D35835EBA8}"/>
              </a:ext>
            </a:extLst>
          </p:cNvPr>
          <p:cNvSpPr txBox="1"/>
          <p:nvPr/>
        </p:nvSpPr>
        <p:spPr>
          <a:xfrm>
            <a:off x="236001" y="1112268"/>
            <a:ext cx="7485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 server is temporarily unable to service your request. Please try again later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F53CD8-E41C-402A-9FF9-8FE124343E73}"/>
              </a:ext>
            </a:extLst>
          </p:cNvPr>
          <p:cNvSpPr txBox="1"/>
          <p:nvPr/>
        </p:nvSpPr>
        <p:spPr>
          <a:xfrm>
            <a:off x="236001" y="500739"/>
            <a:ext cx="5044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503 Service Temporarily Unavailable</a:t>
            </a:r>
          </a:p>
        </p:txBody>
      </p:sp>
    </p:spTree>
    <p:extLst>
      <p:ext uri="{BB962C8B-B14F-4D97-AF65-F5344CB8AC3E}">
        <p14:creationId xmlns:p14="http://schemas.microsoft.com/office/powerpoint/2010/main" val="2729336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65D7433-216F-4F2F-82D2-B1715DB31CAC}"/>
              </a:ext>
            </a:extLst>
          </p:cNvPr>
          <p:cNvSpPr/>
          <p:nvPr/>
        </p:nvSpPr>
        <p:spPr>
          <a:xfrm>
            <a:off x="0" y="0"/>
            <a:ext cx="10287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19F90F-85A0-48D0-B706-C9AF3B35A8A7}"/>
              </a:ext>
            </a:extLst>
          </p:cNvPr>
          <p:cNvSpPr/>
          <p:nvPr/>
        </p:nvSpPr>
        <p:spPr>
          <a:xfrm>
            <a:off x="0" y="1760401"/>
            <a:ext cx="10287000" cy="3337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23A739-B336-441B-A795-86D35835EBA8}"/>
              </a:ext>
            </a:extLst>
          </p:cNvPr>
          <p:cNvSpPr txBox="1"/>
          <p:nvPr/>
        </p:nvSpPr>
        <p:spPr>
          <a:xfrm>
            <a:off x="317024" y="1026503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Bad gateway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F53CD8-E41C-402A-9FF9-8FE124343E73}"/>
              </a:ext>
            </a:extLst>
          </p:cNvPr>
          <p:cNvSpPr txBox="1"/>
          <p:nvPr/>
        </p:nvSpPr>
        <p:spPr>
          <a:xfrm>
            <a:off x="236001" y="318617"/>
            <a:ext cx="5044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+mj-lt"/>
                <a:cs typeface="Times New Roman" panose="02020603050405020304" pitchFamily="18" charset="0"/>
              </a:rPr>
              <a:t>Error 502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EA96FD3-7AEC-4357-A0B8-4E287062A001}"/>
              </a:ext>
            </a:extLst>
          </p:cNvPr>
          <p:cNvGrpSpPr/>
          <p:nvPr/>
        </p:nvGrpSpPr>
        <p:grpSpPr>
          <a:xfrm>
            <a:off x="560328" y="1687871"/>
            <a:ext cx="7235810" cy="3029926"/>
            <a:chOff x="606627" y="1509309"/>
            <a:chExt cx="7235810" cy="3029926"/>
          </a:xfrm>
        </p:grpSpPr>
        <p:pic>
          <p:nvPicPr>
            <p:cNvPr id="10" name="Picture 9" descr="Icon&#10;&#10;Description automatically generated">
              <a:extLst>
                <a:ext uri="{FF2B5EF4-FFF2-40B4-BE49-F238E27FC236}">
                  <a16:creationId xmlns:a16="http://schemas.microsoft.com/office/drawing/2014/main" id="{2C79379B-6542-4602-9F49-61085B810D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4717" y="1509309"/>
              <a:ext cx="2192133" cy="2192133"/>
            </a:xfrm>
            <a:prstGeom prst="rect">
              <a:avLst/>
            </a:prstGeom>
          </p:spPr>
        </p:pic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CA2F9D55-B8AB-4C0C-8E31-A9E386F09613}"/>
                </a:ext>
              </a:extLst>
            </p:cNvPr>
            <p:cNvGrpSpPr/>
            <p:nvPr/>
          </p:nvGrpSpPr>
          <p:grpSpPr>
            <a:xfrm>
              <a:off x="606627" y="1956925"/>
              <a:ext cx="7235810" cy="2582310"/>
              <a:chOff x="606627" y="1956925"/>
              <a:chExt cx="7235810" cy="2582310"/>
            </a:xfrm>
          </p:grpSpPr>
          <p:pic>
            <p:nvPicPr>
              <p:cNvPr id="8" name="Picture 7" descr="Icon&#10;&#10;Description automatically generated">
                <a:extLst>
                  <a:ext uri="{FF2B5EF4-FFF2-40B4-BE49-F238E27FC236}">
                    <a16:creationId xmlns:a16="http://schemas.microsoft.com/office/drawing/2014/main" id="{73546A0F-7BB0-46FB-865F-003D001B5E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87354" y="1956925"/>
                <a:ext cx="1455083" cy="1455083"/>
              </a:xfrm>
              <a:prstGeom prst="rect">
                <a:avLst/>
              </a:prstGeom>
            </p:spPr>
          </p:pic>
          <p:pic>
            <p:nvPicPr>
              <p:cNvPr id="14" name="Picture 13" descr="Shape, rectangle&#10;&#10;Description automatically generated">
                <a:extLst>
                  <a:ext uri="{FF2B5EF4-FFF2-40B4-BE49-F238E27FC236}">
                    <a16:creationId xmlns:a16="http://schemas.microsoft.com/office/drawing/2014/main" id="{1A878F5C-4C34-4861-97AF-D389243EA4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6627" y="1956925"/>
                <a:ext cx="1472074" cy="1472074"/>
              </a:xfrm>
              <a:prstGeom prst="rect">
                <a:avLst/>
              </a:prstGeom>
            </p:spPr>
          </p:pic>
          <p:pic>
            <p:nvPicPr>
              <p:cNvPr id="12" name="Picture 11" descr="Icon&#10;&#10;Description automatically generated">
                <a:extLst>
                  <a:ext uri="{FF2B5EF4-FFF2-40B4-BE49-F238E27FC236}">
                    <a16:creationId xmlns:a16="http://schemas.microsoft.com/office/drawing/2014/main" id="{306B9F47-EE27-42E4-9450-A145FFB246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5876" y="3049918"/>
                <a:ext cx="515132" cy="515132"/>
              </a:xfrm>
              <a:prstGeom prst="rect">
                <a:avLst/>
              </a:prstGeom>
            </p:spPr>
          </p:pic>
          <p:pic>
            <p:nvPicPr>
              <p:cNvPr id="3" name="Picture 2" descr="Icon&#10;&#10;Description automatically generated">
                <a:extLst>
                  <a:ext uri="{FF2B5EF4-FFF2-40B4-BE49-F238E27FC236}">
                    <a16:creationId xmlns:a16="http://schemas.microsoft.com/office/drawing/2014/main" id="{BB7DBFA0-76D5-416D-97F7-8C3082980F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65531" y="2937250"/>
                <a:ext cx="567199" cy="567199"/>
              </a:xfrm>
              <a:prstGeom prst="rect">
                <a:avLst/>
              </a:prstGeom>
            </p:spPr>
          </p:pic>
          <p:pic>
            <p:nvPicPr>
              <p:cNvPr id="15" name="Picture 14" descr="Icon&#10;&#10;Description automatically generated">
                <a:extLst>
                  <a:ext uri="{FF2B5EF4-FFF2-40B4-BE49-F238E27FC236}">
                    <a16:creationId xmlns:a16="http://schemas.microsoft.com/office/drawing/2014/main" id="{4653F5F4-4B3E-48B6-9038-CDD2A87365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50593" y="3049918"/>
                <a:ext cx="515132" cy="515132"/>
              </a:xfrm>
              <a:prstGeom prst="rect">
                <a:avLst/>
              </a:prstGeom>
            </p:spPr>
          </p:pic>
          <p:sp>
            <p:nvSpPr>
              <p:cNvPr id="16" name="Arrow: Left-Right 15">
                <a:extLst>
                  <a:ext uri="{FF2B5EF4-FFF2-40B4-BE49-F238E27FC236}">
                    <a16:creationId xmlns:a16="http://schemas.microsoft.com/office/drawing/2014/main" id="{7F3291EF-2400-471B-86EB-42ED57FE5394}"/>
                  </a:ext>
                </a:extLst>
              </p:cNvPr>
              <p:cNvSpPr/>
              <p:nvPr/>
            </p:nvSpPr>
            <p:spPr>
              <a:xfrm>
                <a:off x="2311387" y="2605375"/>
                <a:ext cx="747818" cy="241997"/>
              </a:xfrm>
              <a:prstGeom prst="leftRightArrow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Arrow: Left-Right 16">
                <a:extLst>
                  <a:ext uri="{FF2B5EF4-FFF2-40B4-BE49-F238E27FC236}">
                    <a16:creationId xmlns:a16="http://schemas.microsoft.com/office/drawing/2014/main" id="{3F35776F-38BE-4058-B173-0804B3E75C98}"/>
                  </a:ext>
                </a:extLst>
              </p:cNvPr>
              <p:cNvSpPr/>
              <p:nvPr/>
            </p:nvSpPr>
            <p:spPr>
              <a:xfrm>
                <a:off x="5507404" y="2625805"/>
                <a:ext cx="747818" cy="241997"/>
              </a:xfrm>
              <a:prstGeom prst="leftRightArrow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1B9B4B1-8922-4237-B0BB-3FF6FFF0B1D5}"/>
                  </a:ext>
                </a:extLst>
              </p:cNvPr>
              <p:cNvSpPr txBox="1"/>
              <p:nvPr/>
            </p:nvSpPr>
            <p:spPr>
              <a:xfrm>
                <a:off x="864937" y="3923682"/>
                <a:ext cx="955454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bg1">
                        <a:lumMod val="65000"/>
                      </a:schemeClr>
                    </a:solidFill>
                  </a:rPr>
                  <a:t>Browser</a:t>
                </a:r>
              </a:p>
              <a:p>
                <a:pPr algn="ctr"/>
                <a:r>
                  <a:rPr lang="en-GB" sz="1600" dirty="0">
                    <a:solidFill>
                      <a:srgbClr val="92D050"/>
                    </a:solidFill>
                  </a:rPr>
                  <a:t>Working</a:t>
                </a:r>
                <a:endParaRPr lang="en-GB" dirty="0">
                  <a:solidFill>
                    <a:srgbClr val="92D050"/>
                  </a:solidFill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0C5D9CA-BB81-4C06-9B1F-408C095EFCCC}"/>
                  </a:ext>
                </a:extLst>
              </p:cNvPr>
              <p:cNvSpPr txBox="1"/>
              <p:nvPr/>
            </p:nvSpPr>
            <p:spPr>
              <a:xfrm>
                <a:off x="3548059" y="3923681"/>
                <a:ext cx="1704506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bg1">
                        <a:lumMod val="65000"/>
                      </a:schemeClr>
                    </a:solidFill>
                  </a:rPr>
                  <a:t>CloudProtection</a:t>
                </a:r>
              </a:p>
              <a:p>
                <a:pPr algn="ctr"/>
                <a:r>
                  <a:rPr lang="en-GB" sz="1600" dirty="0">
                    <a:solidFill>
                      <a:srgbClr val="92D050"/>
                    </a:solidFill>
                  </a:rPr>
                  <a:t>Working</a:t>
                </a:r>
                <a:endParaRPr lang="en-GB" dirty="0">
                  <a:solidFill>
                    <a:srgbClr val="92D050"/>
                  </a:solidFill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EEA3F63-29D9-4CBD-86C7-8AA99461826D}"/>
                  </a:ext>
                </a:extLst>
              </p:cNvPr>
              <p:cNvSpPr txBox="1"/>
              <p:nvPr/>
            </p:nvSpPr>
            <p:spPr>
              <a:xfrm>
                <a:off x="6841674" y="3923681"/>
                <a:ext cx="614912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bg1">
                        <a:lumMod val="65000"/>
                      </a:schemeClr>
                    </a:solidFill>
                  </a:rPr>
                  <a:t>Host</a:t>
                </a:r>
              </a:p>
              <a:p>
                <a:pPr algn="ctr"/>
                <a:r>
                  <a:rPr lang="en-GB" sz="1600" dirty="0">
                    <a:solidFill>
                      <a:srgbClr val="C00000"/>
                    </a:solidFill>
                  </a:rPr>
                  <a:t>Error</a:t>
                </a:r>
                <a:endParaRPr lang="en-GB" dirty="0">
                  <a:solidFill>
                    <a:srgbClr val="C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41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FFAB05D-C437-4824-9CE3-26196F5D7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67765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B364510-E54C-4B94-8919-B7EFF3895261}"/>
              </a:ext>
            </a:extLst>
          </p:cNvPr>
          <p:cNvSpPr/>
          <p:nvPr/>
        </p:nvSpPr>
        <p:spPr>
          <a:xfrm>
            <a:off x="0" y="0"/>
            <a:ext cx="10287000" cy="6858000"/>
          </a:xfrm>
          <a:prstGeom prst="rect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B6A463-D65C-4193-8637-032469CDBA98}"/>
              </a:ext>
            </a:extLst>
          </p:cNvPr>
          <p:cNvSpPr/>
          <p:nvPr/>
        </p:nvSpPr>
        <p:spPr>
          <a:xfrm>
            <a:off x="1668685" y="1576088"/>
            <a:ext cx="4708966" cy="287206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CB11F851-4F2C-4097-B2BB-6C9DFB5A0B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62" y="1964255"/>
            <a:ext cx="1171037" cy="117103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55EA246-DFCA-4514-8571-DECB4381AA5F}"/>
              </a:ext>
            </a:extLst>
          </p:cNvPr>
          <p:cNvSpPr txBox="1"/>
          <p:nvPr/>
        </p:nvSpPr>
        <p:spPr>
          <a:xfrm>
            <a:off x="3543574" y="3429000"/>
            <a:ext cx="1398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E2574C"/>
                </a:solidFill>
                <a:latin typeface="+mj-lt"/>
                <a:cs typeface="Times New Roman" panose="02020603050405020304" pitchFamily="18" charset="0"/>
              </a:rPr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2478174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43</Words>
  <Application>Microsoft Office PowerPoint</Application>
  <PresentationFormat>35mm Slides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pratten</dc:creator>
  <cp:lastModifiedBy>robert pratten</cp:lastModifiedBy>
  <cp:revision>4</cp:revision>
  <dcterms:created xsi:type="dcterms:W3CDTF">2022-02-26T22:28:55Z</dcterms:created>
  <dcterms:modified xsi:type="dcterms:W3CDTF">2022-02-26T22:55:43Z</dcterms:modified>
</cp:coreProperties>
</file>